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C2D8E0-FD8E-1DC8-DB5C-05A8DFDEFD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42FC11-5818-EC93-60AA-CDB262F1C0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EF7949-E70E-3BB4-A590-CBC6935E0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04/10/2024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B5B41B-0473-4643-FD50-9A51CE625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644DEF-94B6-7B33-6659-33CFBD629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6347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40B7C0-3C21-21BD-88FC-5F43AB0C0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19237C-14C4-3008-D897-85975F261C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75177A-4101-1449-1921-8F84AEFD8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04/10/2024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0A412C-AC08-A335-96D8-121D0E55E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2E1323-7533-8577-042E-A54844883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022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06F6D6D-A777-BEFE-4F77-D31C667ECB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2CD95C8-9580-6164-64D6-302C598A5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6242A0-0D54-C455-CFFE-0545FBBFC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04/10/2024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E4483A-2718-67D1-905D-327819A4F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3C9B75-E938-1DAE-1CC9-B136F2A33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6519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7647F9-C79A-A4C3-6433-21A1DA447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CC2AEA-1F56-B9E3-C642-1FD74A032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7954A3-BFE6-9668-6DBA-ACDEBD13B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04/10/2024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8D668E-D83A-EE26-02B5-2CEE7F7D2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39E0EB-6B00-9C79-FE78-554044191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3112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42FCA8-4E43-0037-793F-87DBD4A53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82C527-E9AA-3706-E89D-9D1BA4194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156CAC-46A5-4083-4A0C-B6D523ABB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04/10/2024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B71DB3-BE3F-A782-7F6D-F2044AEDF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75E157-FAE8-3702-4383-DAB7DF2A2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1063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E4A3D0-5B32-5BB9-C84D-4CDEE41F1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737067-B0FD-FD29-31A5-DB41BD3DC1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1E52D61-7A8F-C753-F542-A19D9FA6DD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CA32E24-EC11-53E0-4B88-B5B6844BE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04/10/2024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8FF50F5-5B06-312C-2F56-EC0F27BA5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A44FEAF-CFD3-02C8-2CDF-7347D8BFF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8044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7E18D4-C4BD-A81C-11DF-2DF53341B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85F0FE-76A7-C307-9764-4422758AA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267FAE1-A1A0-061C-C838-CF28B70B08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648EF48-0CEE-5078-1E19-540824C0A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C8FB4F1-0EFB-8323-CCF4-FF889AE0A5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C0D1E46-2F23-A7BA-5B02-CA26209FA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04/10/2024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B046DFB-AB1B-CFBE-F6D5-290C9566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3C075FB-5C7A-428C-C9B9-8A1265F82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0779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AE464-A098-9F1D-FADE-E1A9DE769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FBBD149-533E-884B-416D-A03F83B8A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04/10/2024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E762245-F56C-F530-7F3C-10B6DAEFB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2E24863-E29D-2FC4-BC75-FCE264462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5175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38559F2-BFC6-D686-C3E5-3C94ACE82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04/10/2024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E907491-C424-272B-7379-4AFCA0473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4AD806C-4BA5-BF24-F366-BBD1E8627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6886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05490E-2EED-2463-664E-2B44A3F2B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E0B134-139E-464E-49E3-19D64EF6D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D197F7-A67F-1616-BF9E-86F6AB390B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E8B13B1-29E2-77F0-C6DC-E0B72D7A6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04/10/2024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9EAECA0-E21D-2D6B-2858-CF341870E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2413FCE-B3C6-F7F1-A417-A72FC753F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1134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D889A6-1EDF-0304-299E-A4F0B9C46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97ED09C-A17C-865A-0708-A60A0C9DE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5E63505-0CB4-7355-6D90-E1C28EC93C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48F4914-9DB7-2371-61D3-7B8583550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04/10/2024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96091D7-5EF7-ABC9-4C86-308151539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7547101-4D2C-4873-96EE-C3BF92F69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9841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AD8BDBE-17EA-8947-7FE0-60E3DE73D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6F20CBF-7428-20F8-F7E6-83BFC59C8D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101B0C-428A-B93C-CE95-DE8BECED54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181E2-CB92-4EC5-9E2A-2140D2B17406}" type="datetimeFigureOut">
              <a:rPr lang="es-MX" smtClean="0"/>
              <a:t>04/10/2024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596D89-9FF0-A75B-AEEF-FDD65D60D9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38AA6C-614F-CDFA-9E44-362F728474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3433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BB342A31-E2D5-075D-5C51-42A28E12D3B6}"/>
              </a:ext>
            </a:extLst>
          </p:cNvPr>
          <p:cNvSpPr txBox="1"/>
          <p:nvPr/>
        </p:nvSpPr>
        <p:spPr>
          <a:xfrm>
            <a:off x="247828" y="1012954"/>
            <a:ext cx="11498047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Montserrat" panose="00000500000000000000" pitchFamily="2" charset="0"/>
              </a:rPr>
              <a:t>COMUNICADO</a:t>
            </a:r>
          </a:p>
          <a:p>
            <a:pPr algn="ctr"/>
            <a:endParaRPr lang="es-MX" sz="2400" b="1" dirty="0">
              <a:latin typeface="Montserrat" panose="00000500000000000000" pitchFamily="2" charset="0"/>
            </a:endParaRPr>
          </a:p>
          <a:p>
            <a:pPr algn="just"/>
            <a:r>
              <a:rPr lang="es-MX" b="1" dirty="0">
                <a:latin typeface="Montserrat" panose="00000500000000000000" pitchFamily="2" charset="0"/>
              </a:rPr>
              <a:t>A toda la comunidad del Centro de Estudios de Bachillerato 4/2 “Lic. Jesús Reyes Heroles” se les informa lo siguiente:</a:t>
            </a:r>
          </a:p>
          <a:p>
            <a:pPr algn="just"/>
            <a:endParaRPr lang="es-MX" b="0" i="0" dirty="0">
              <a:solidFill>
                <a:srgbClr val="212529"/>
              </a:solidFill>
              <a:effectLst/>
              <a:latin typeface="Montserrat-Regular"/>
            </a:endParaRPr>
          </a:p>
          <a:p>
            <a:pPr algn="just"/>
            <a:r>
              <a:rPr lang="es-MX" b="1" i="0" dirty="0">
                <a:solidFill>
                  <a:srgbClr val="212529"/>
                </a:solidFill>
                <a:effectLst/>
                <a:latin typeface="Montserrat" panose="00000500000000000000" pitchFamily="2" charset="0"/>
              </a:rPr>
              <a:t>Estimada becaria, becario o familia de los Programas de Becas para el Bienestar Benito Juárez</a:t>
            </a:r>
            <a:br>
              <a:rPr lang="es-MX" b="1" dirty="0">
                <a:latin typeface="Montserrat" panose="00000500000000000000" pitchFamily="2" charset="0"/>
              </a:rPr>
            </a:br>
            <a:r>
              <a:rPr lang="es-MX" b="1" i="0" dirty="0">
                <a:solidFill>
                  <a:srgbClr val="212529"/>
                </a:solidFill>
                <a:effectLst/>
                <a:latin typeface="Montserrat" panose="00000500000000000000" pitchFamily="2" charset="0"/>
              </a:rPr>
              <a:t>¡Tu tarjeta del Banco del Bienestar está esperándote!</a:t>
            </a:r>
            <a:br>
              <a:rPr lang="es-MX" b="1" dirty="0">
                <a:latin typeface="Montserrat" panose="00000500000000000000" pitchFamily="2" charset="0"/>
              </a:rPr>
            </a:br>
            <a:br>
              <a:rPr lang="es-MX" b="1" dirty="0">
                <a:latin typeface="Montserrat" panose="00000500000000000000" pitchFamily="2" charset="0"/>
              </a:rPr>
            </a:br>
            <a:r>
              <a:rPr lang="es-MX" b="1" dirty="0">
                <a:latin typeface="Montserrat" panose="00000500000000000000" pitchFamily="2" charset="0"/>
              </a:rPr>
              <a:t>Revisa en el buscador de becas tu estatus y tu cita:</a:t>
            </a:r>
          </a:p>
          <a:p>
            <a:pPr algn="just"/>
            <a:endParaRPr lang="es-MX" sz="1600" b="1" dirty="0">
              <a:latin typeface="Montserrat" panose="00000500000000000000" pitchFamily="2" charset="0"/>
            </a:endParaRPr>
          </a:p>
          <a:p>
            <a:pPr algn="ctr"/>
            <a:r>
              <a:rPr kumimoji="0" lang="es-MX" altLang="es-MX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tserrat" panose="00000500000000000000" pitchFamily="2" charset="0"/>
              </a:rPr>
              <a:t>https://buscador.becasbenitojuarez.gob.mx/</a:t>
            </a:r>
            <a:endParaRPr lang="es-MX" sz="2000" b="1" dirty="0">
              <a:latin typeface="Montserrat" panose="00000500000000000000" pitchFamily="2" charset="0"/>
            </a:endParaRPr>
          </a:p>
          <a:p>
            <a:pPr lvl="1" algn="ctr"/>
            <a:endParaRPr lang="es-MX" sz="1600" b="1" dirty="0">
              <a:latin typeface="Montserrat" panose="00000500000000000000" pitchFamily="2" charset="0"/>
            </a:endParaRPr>
          </a:p>
          <a:p>
            <a:pPr lvl="1" algn="ctr"/>
            <a:endParaRPr lang="es-MX" sz="1600" b="1" dirty="0">
              <a:latin typeface="Montserrat" panose="00000500000000000000" pitchFamily="2" charset="0"/>
            </a:endParaRPr>
          </a:p>
          <a:p>
            <a:pPr lvl="1" algn="ctr"/>
            <a:r>
              <a:rPr lang="es-MX" sz="1600" b="1" dirty="0">
                <a:latin typeface="Montserrat" panose="00000500000000000000" pitchFamily="2" charset="0"/>
              </a:rPr>
              <a:t>ATENTAMENTE</a:t>
            </a:r>
          </a:p>
          <a:p>
            <a:pPr lvl="1" algn="ctr"/>
            <a:r>
              <a:rPr lang="es-MX" sz="1600" b="1" dirty="0">
                <a:latin typeface="Montserrat" panose="00000500000000000000" pitchFamily="2" charset="0"/>
              </a:rPr>
              <a:t>ENLACE DE BECAS DEL PLANTEL</a:t>
            </a:r>
            <a:endParaRPr lang="es-MX" b="1" dirty="0">
              <a:latin typeface="Montserrat" panose="00000500000000000000" pitchFamily="2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AB7219AE-4C54-9C43-88BC-0330846384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0734" y="159350"/>
            <a:ext cx="70532" cy="1384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900" b="1" i="1" u="none" strike="noStrike" cap="none" normalizeH="0" baseline="0" dirty="0">
                <a:ln>
                  <a:noFill/>
                </a:ln>
                <a:solidFill>
                  <a:srgbClr val="122561"/>
                </a:solidFill>
                <a:effectLst/>
                <a:latin typeface="Poppins" panose="00000500000000000000" pitchFamily="2" charset="0"/>
              </a:rPr>
              <a:t>"</a:t>
            </a:r>
            <a:r>
              <a:rPr kumimoji="0" lang="es-MX" altLang="es-MX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EB88E743-BB87-3B9C-06C7-74CA5A185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5967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1">
            <a:extLst>
              <a:ext uri="{FF2B5EF4-FFF2-40B4-BE49-F238E27FC236}">
                <a16:creationId xmlns:a16="http://schemas.microsoft.com/office/drawing/2014/main" id="{04983BA5-48C0-2C92-3605-BBD4E4A606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468" y="408473"/>
            <a:ext cx="3124200" cy="431800"/>
          </a:xfrm>
          <a:prstGeom prst="rect">
            <a:avLst/>
          </a:prstGeom>
        </p:spPr>
      </p:pic>
      <p:sp>
        <p:nvSpPr>
          <p:cNvPr id="10" name="Text Box 2">
            <a:extLst>
              <a:ext uri="{FF2B5EF4-FFF2-40B4-BE49-F238E27FC236}">
                <a16:creationId xmlns:a16="http://schemas.microsoft.com/office/drawing/2014/main" id="{61984647-45FB-BDAD-3ABD-4642586D6AAA}"/>
              </a:ext>
            </a:extLst>
          </p:cNvPr>
          <p:cNvSpPr txBox="1"/>
          <p:nvPr/>
        </p:nvSpPr>
        <p:spPr>
          <a:xfrm>
            <a:off x="8053788" y="297849"/>
            <a:ext cx="3143250" cy="92392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4445" algn="r"/>
            <a:r>
              <a:rPr lang="es-MX" sz="1100" b="1">
                <a:solidFill>
                  <a:srgbClr val="7F7F7F"/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Secretaría de Educación Pública</a:t>
            </a:r>
            <a:endParaRPr lang="es-MX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5080" algn="r">
              <a:spcBef>
                <a:spcPts val="80"/>
              </a:spcBef>
            </a:pPr>
            <a:r>
              <a:rPr lang="es-MX" sz="1000">
                <a:solidFill>
                  <a:srgbClr val="7F7F7F"/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Subsecretaría de Educación Media Superior Dirección General de Bachillerato</a:t>
            </a:r>
            <a:endParaRPr lang="es-MX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5080" algn="r">
              <a:spcBef>
                <a:spcPts val="50"/>
              </a:spcBef>
            </a:pPr>
            <a:r>
              <a:rPr lang="es-MX" sz="1000">
                <a:solidFill>
                  <a:srgbClr val="7F7F7F"/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Dirección de CEB 4/2 “Lic. Jesús Reyes Heroles”</a:t>
            </a:r>
            <a:endParaRPr lang="es-MX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BBEA8F29-E66F-AE12-C604-60F33BB37A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7383" y="5819924"/>
            <a:ext cx="8968559" cy="1038076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93EFF072-5D36-95B0-7621-9DD787EEFA48}"/>
              </a:ext>
            </a:extLst>
          </p:cNvPr>
          <p:cNvSpPr txBox="1"/>
          <p:nvPr/>
        </p:nvSpPr>
        <p:spPr>
          <a:xfrm>
            <a:off x="886626" y="5864752"/>
            <a:ext cx="60974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800" b="1" dirty="0">
                <a:solidFill>
                  <a:srgbClr val="C59553"/>
                </a:solidFill>
                <a:effectLst/>
                <a:latin typeface="Montserrat SemiBold" panose="000007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Calle Progreso No. 23, Col. </a:t>
            </a:r>
            <a:r>
              <a:rPr lang="es-ES" sz="800" b="1" dirty="0" err="1">
                <a:solidFill>
                  <a:srgbClr val="C59553"/>
                </a:solidFill>
                <a:effectLst/>
                <a:latin typeface="Montserrat SemiBold" panose="000007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Axotla</a:t>
            </a:r>
            <a:r>
              <a:rPr lang="es-ES" sz="800" b="1" dirty="0">
                <a:solidFill>
                  <a:srgbClr val="C59553"/>
                </a:solidFill>
                <a:effectLst/>
                <a:latin typeface="Montserrat SemiBold" panose="000007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es-MX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800" b="1" dirty="0">
                <a:solidFill>
                  <a:srgbClr val="C59553"/>
                </a:solidFill>
                <a:effectLst/>
                <a:latin typeface="Montserrat SemiBold" panose="000007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Alcaldía Álvaro Obregón </a:t>
            </a:r>
            <a:endParaRPr lang="es-MX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800" b="1" dirty="0">
                <a:solidFill>
                  <a:srgbClr val="C59553"/>
                </a:solidFill>
                <a:effectLst/>
                <a:latin typeface="Montserrat SemiBold" panose="000007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C.P 01030 </a:t>
            </a:r>
            <a:endParaRPr lang="es-MX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800" b="1" dirty="0">
                <a:solidFill>
                  <a:srgbClr val="C59553"/>
                </a:solidFill>
                <a:effectLst/>
                <a:latin typeface="Montserrat SemiBold" panose="000007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Ciudad de México.</a:t>
            </a:r>
            <a:endParaRPr lang="es-MX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5261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128</Words>
  <Application>Microsoft Office PowerPoint</Application>
  <PresentationFormat>Panorámica</PresentationFormat>
  <Paragraphs>19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Montserrat</vt:lpstr>
      <vt:lpstr>Montserrat SemiBold</vt:lpstr>
      <vt:lpstr>Montserrat-Regular</vt:lpstr>
      <vt:lpstr>Poppins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CEB  42</dc:creator>
  <cp:lastModifiedBy>CEB  42</cp:lastModifiedBy>
  <cp:revision>5</cp:revision>
  <cp:lastPrinted>2024-04-15T16:49:38Z</cp:lastPrinted>
  <dcterms:created xsi:type="dcterms:W3CDTF">2024-03-07T01:03:20Z</dcterms:created>
  <dcterms:modified xsi:type="dcterms:W3CDTF">2024-10-04T22:05:35Z</dcterms:modified>
</cp:coreProperties>
</file>